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3716000" cx="243871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4db089bd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4db089bd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f4db089bd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4db089bd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4db089bd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f4db089bd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c20a88589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c20a88589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c20a88589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20a88589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20a88589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c20a88589d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20a88589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20a88589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c20a88589d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20a88589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20a88589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c20a88589d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c5fa1365b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c5fa1365b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c5fa1365b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/>
        </p:nvSpPr>
        <p:spPr>
          <a:xfrm>
            <a:off x="6507275" y="12623800"/>
            <a:ext cx="116136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22">
                <a:solidFill>
                  <a:schemeClr val="accent1"/>
                </a:solidFill>
              </a:rPr>
              <a:t>slack: #vnext-beta-review #vnext-build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1679795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5" name="Google Shape;75;p9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/>
              <a:t>vNext</a:t>
            </a:r>
            <a:endParaRPr/>
          </a:p>
        </p:txBody>
      </p:sp>
      <p:sp>
        <p:nvSpPr>
          <p:cNvPr id="93" name="Google Shape;93;p1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None/>
            </a:pPr>
            <a:r>
              <a:rPr lang="en-US" sz="5800"/>
              <a:t>Workstream Status</a:t>
            </a:r>
            <a:endParaRPr sz="5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Arial"/>
              <a:buNone/>
            </a:pPr>
            <a:r>
              <a:rPr lang="en-US" sz="5800"/>
              <a:t>March 2024</a:t>
            </a:r>
            <a:endParaRPr sz="5800"/>
          </a:p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vNext?</a:t>
            </a:r>
            <a:endParaRPr/>
          </a:p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1676625" y="3447350"/>
            <a:ext cx="20547000" cy="83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33400" lvl="0" marL="457200" rtl="0" algn="l">
              <a:spcBef>
                <a:spcPts val="20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vNext is a new implementation of Mojaloop core service components.</a:t>
            </a:r>
            <a:endParaRPr/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Migration to TypeScript (from JavaScript)</a:t>
            </a:r>
            <a:endParaRPr/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Closely </a:t>
            </a:r>
            <a:r>
              <a:rPr lang="en-US"/>
              <a:t>following the Mojaloop reference architecture (closer alignment between code and the business domain)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533400" lvl="0" marL="457200" rtl="0" algn="l">
              <a:spcBef>
                <a:spcPts val="20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vNext is a “drop-in” evolution of the current product</a:t>
            </a:r>
            <a:endParaRPr/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Same underlying feature set (with some enhancements)</a:t>
            </a:r>
            <a:endParaRPr/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Same external APIs (Mojaloop API specifications)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10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We have to be duly diligent and minimise risk for our adopters; we are working on the core of a financial infrastructure product.</a:t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vNext?</a:t>
            </a:r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1676619" y="33464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3400" lvl="0" marL="457200" rtl="0" algn="l">
              <a:spcBef>
                <a:spcPts val="20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Evolution of our technology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69900" lvl="1" marL="914400" rtl="0" algn="l">
              <a:spcBef>
                <a:spcPts val="100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Architectural evolution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Business requirements change over time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Code complexity increases over time as new features are added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Potential optimisations appear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Shared understanding of the business and technical domains evolves over time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69900" lvl="1" marL="914400" rtl="0" algn="l">
              <a:spcBef>
                <a:spcPts val="100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Simplification of code structures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Less risk and cost in maintenance and extension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Easier to understand and reason about &gt;&gt; simpler and less risky to change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69900" lvl="1" marL="914400" rtl="0" algn="l">
              <a:spcBef>
                <a:spcPts val="100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Tool Evolution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“Better” tools become available e.g. TypeScript</a:t>
            </a:r>
            <a:endParaRPr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9269" y="1188150"/>
            <a:ext cx="6288474" cy="35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676625" y="730250"/>
            <a:ext cx="210339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5866"/>
              <a:t>Progress Since Last Report</a:t>
            </a:r>
            <a:endParaRPr sz="5600"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1676638" y="2122250"/>
            <a:ext cx="21033900" cy="9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91425" spcFirstLastPara="1" rIns="91425" wrap="square" tIns="45700">
            <a:spAutoFit/>
          </a:bodyPr>
          <a:lstStyle/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Beta a</a:t>
            </a:r>
            <a:r>
              <a:rPr lang="en-US" sz="4500"/>
              <a:t>ssessment framework finalised and shared with community.</a:t>
            </a:r>
            <a:endParaRPr sz="4500"/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Initial assessment completed and draft report document shared with community for comments (see #vnext-beta-review)</a:t>
            </a:r>
            <a:endParaRPr sz="45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Results are very promising!</a:t>
            </a:r>
            <a:endParaRPr sz="3600"/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Resulting work items added to GitHub backlog</a:t>
            </a:r>
            <a:endParaRPr sz="45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More to follow as our view of outstanding work </a:t>
            </a:r>
            <a:r>
              <a:rPr lang="en-US" sz="3600"/>
              <a:t>crystallizes</a:t>
            </a:r>
            <a:endParaRPr sz="3600"/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Workstream following established Mojaloop agile process towards incorporation in the official Mojaloop release</a:t>
            </a:r>
            <a:endParaRPr sz="45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Contributions coming from Thitsaworks, Interledger Foundation and MLF.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Transition manager (Jane Stroucken/Julie Guetta) optimising the path to release inclusion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No further MLF review process needed before release; replaced with established Mojaloop agile process. Workstream collaborating with Design Authority, Product Council and Technical Governing Board.</a:t>
            </a:r>
            <a:endParaRPr sz="3600"/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Backlog - Focus Items</a:t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Mojaloop Engineering Practices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End-to-end </a:t>
            </a:r>
            <a:r>
              <a:rPr lang="en-US"/>
              <a:t>test suites all passing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Setting up Mojaloop workflow steps and protections on all vNext GitHub repositories (CI pipelines)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Publish administrative API definitions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Increase documentation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Core clearing / ledger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Complete and test TigerBeetle integration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Mission critical component! DA and TGB discussions ongoing</a:t>
            </a:r>
            <a:endParaRPr/>
          </a:p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Backlog</a:t>
            </a:r>
            <a:r>
              <a:rPr lang="en-US"/>
              <a:t> - Focus Items</a:t>
            </a:r>
            <a:endParaRPr/>
          </a:p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Full </a:t>
            </a:r>
            <a:r>
              <a:rPr lang="en-US"/>
              <a:t>Mojaloop API specification compliance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Use-case support, s</a:t>
            </a:r>
            <a:r>
              <a:rPr lang="en-US"/>
              <a:t>ame business scope as vNow (P2P, Payee initiated, PISP etc…)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Duplicate checks / idempotence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Error paths and edge-case support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Complete integration of s</a:t>
            </a:r>
            <a:r>
              <a:rPr lang="en-US"/>
              <a:t>ettlement functionality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Backlog</a:t>
            </a:r>
            <a:r>
              <a:rPr lang="en-US"/>
              <a:t> - Focus Items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D</a:t>
            </a:r>
            <a:r>
              <a:rPr lang="en-US"/>
              <a:t>eployment pipeline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Release mechanism work in progress</a:t>
            </a:r>
            <a:endParaRPr/>
          </a:p>
          <a:p>
            <a:pPr indent="0" lvl="0" marL="4572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UI/UX completion / bug fixes</a:t>
            </a:r>
            <a:endParaRPr/>
          </a:p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1676619" y="33813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The vNext workstream is working flat </a:t>
            </a:r>
            <a:r>
              <a:rPr lang="en-US"/>
              <a:t>out to incorporate elements into official Mojaloop release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Clear milestones will be communicated soon!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Roadmap milestone updates are likely in the next few weeks as velocity settles and more backlog stories are estimated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Additional resources are actively being sought to shorten timelines. Please come and contribute!</a:t>
            </a:r>
            <a:endParaRPr/>
          </a:p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/>
          </a:blip>
          <a:srcRect b="16730" l="0" r="0" t="16563"/>
          <a:stretch/>
        </p:blipFill>
        <p:spPr>
          <a:xfrm>
            <a:off x="18070375" y="9892950"/>
            <a:ext cx="4226950" cy="28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1676619" y="3117025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Grateful thanks to all contributors!</a:t>
            </a:r>
            <a:endParaRPr/>
          </a:p>
        </p:txBody>
      </p: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0753" y="5595050"/>
            <a:ext cx="7249400" cy="55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